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14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068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syesung01-max/IOT_week08_final_project.git" TargetMode="External"/><Relationship Id="rId4" Type="http://schemas.openxmlformats.org/officeDocument/2006/relationships/hyperlink" Target="mailto:https://github.com/syesung01-max/IOT_week08_final_project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hlinkClick r:id="rId4"/>
            <a:extLst>
              <a:ext uri="{FF2B5EF4-FFF2-40B4-BE49-F238E27FC236}">
                <a16:creationId xmlns:a16="http://schemas.microsoft.com/office/drawing/2014/main" id="{5BFC915A-7DB1-FB0F-683B-0E6EBC5F391C}"/>
              </a:ext>
            </a:extLst>
          </p:cNvPr>
          <p:cNvSpPr txBox="1"/>
          <p:nvPr/>
        </p:nvSpPr>
        <p:spPr>
          <a:xfrm>
            <a:off x="304800" y="4544110"/>
            <a:ext cx="6877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5"/>
              </a:rPr>
              <a:t>https://github.com/syesung01-max/IOT_week08_final_project.git</a:t>
            </a:r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3BC9A22-AAD0-4E95-AB8D-78977668C5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706" b="-13552"/>
          <a:stretch>
            <a:fillRect/>
          </a:stretch>
        </p:blipFill>
        <p:spPr>
          <a:xfrm>
            <a:off x="8845616" y="895153"/>
            <a:ext cx="2932358" cy="40137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1D0385-6927-731F-92FB-CF733C3D9CD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939" t="34413" b="18056"/>
          <a:stretch>
            <a:fillRect/>
          </a:stretch>
        </p:blipFill>
        <p:spPr>
          <a:xfrm>
            <a:off x="8845616" y="4649007"/>
            <a:ext cx="2932358" cy="1141696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D4D3F59-265A-F408-4625-D6B464D96E20}"/>
              </a:ext>
            </a:extLst>
          </p:cNvPr>
          <p:cNvCxnSpPr/>
          <p:nvPr/>
        </p:nvCxnSpPr>
        <p:spPr>
          <a:xfrm>
            <a:off x="8421188" y="5155474"/>
            <a:ext cx="3547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6B8FBB-2637-7450-0799-6F291FDAC5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9"/>
          <a:stretch>
            <a:fillRect/>
          </a:stretch>
        </p:blipFill>
        <p:spPr>
          <a:xfrm>
            <a:off x="5419023" y="4069255"/>
            <a:ext cx="5416552" cy="24566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127A644-951E-D7DF-A220-9E20A97519CA}"/>
              </a:ext>
            </a:extLst>
          </p:cNvPr>
          <p:cNvSpPr/>
          <p:nvPr/>
        </p:nvSpPr>
        <p:spPr>
          <a:xfrm>
            <a:off x="1135781" y="3224463"/>
            <a:ext cx="356135" cy="20453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6795FF27-D0F2-51C8-208E-9F9628712397}"/>
              </a:ext>
            </a:extLst>
          </p:cNvPr>
          <p:cNvSpPr/>
          <p:nvPr/>
        </p:nvSpPr>
        <p:spPr>
          <a:xfrm>
            <a:off x="1095446" y="4134509"/>
            <a:ext cx="356135" cy="20453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27</Words>
  <Application>Microsoft Office PowerPoint</Application>
  <PresentationFormat>와이드스크린</PresentationFormat>
  <Paragraphs>11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🌐 스마트 화분 시스템</dc:title>
  <dc:subject>PptxGenJS Presentation</dc:subject>
  <dc:creator>Created by Marp</dc:creator>
  <cp:lastModifiedBy>신예성</cp:lastModifiedBy>
  <cp:revision>5</cp:revision>
  <dcterms:created xsi:type="dcterms:W3CDTF">2025-10-30T08:01:27Z</dcterms:created>
  <dcterms:modified xsi:type="dcterms:W3CDTF">2025-10-30T08:28:50Z</dcterms:modified>
</cp:coreProperties>
</file>